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Experience improved vending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We are here to serve your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93" y="-149418"/>
            <a:ext cx="10993549" cy="1475013"/>
          </a:xfrm>
        </p:spPr>
        <p:txBody>
          <a:bodyPr>
            <a:normAutofit/>
          </a:bodyPr>
          <a:lstStyle/>
          <a:p>
            <a:r>
              <a:rPr lang="en-US" sz="4400" dirty="0"/>
              <a:t>Experience the best in vending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FC13BA-10EA-43F1-B7BC-B40C383BD479}"/>
              </a:ext>
            </a:extLst>
          </p:cNvPr>
          <p:cNvSpPr txBox="1">
            <a:spLocks/>
          </p:cNvSpPr>
          <p:nvPr/>
        </p:nvSpPr>
        <p:spPr>
          <a:xfrm>
            <a:off x="403206" y="1355748"/>
            <a:ext cx="6465445" cy="31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32">
              <a:spcBef>
                <a:spcPct val="0"/>
              </a:spcBef>
              <a:buNone/>
              <a:defRPr sz="2200" b="1">
                <a:solidFill>
                  <a:srgbClr val="1240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>
                <a:solidFill>
                  <a:srgbClr val="0CB4AA"/>
                </a:solidFill>
                <a:latin typeface="+mj-lt"/>
              </a:rPr>
              <a:t>EVOKE SERIES MERCHANDISERS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7A64F-E4D6-4BEF-BDA6-459078FA2E31}"/>
              </a:ext>
            </a:extLst>
          </p:cNvPr>
          <p:cNvSpPr txBox="1"/>
          <p:nvPr/>
        </p:nvSpPr>
        <p:spPr>
          <a:xfrm>
            <a:off x="401793" y="2001879"/>
            <a:ext cx="2657649" cy="98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latin typeface="+mj-lt"/>
              </a:rPr>
              <a:t>Standard ADA Compliant</a:t>
            </a:r>
            <a:endParaRPr lang="en-US" sz="1000" dirty="0">
              <a:latin typeface="+mj-lt"/>
              <a:cs typeface="Calibri"/>
            </a:endParaRP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latin typeface="+mj-lt"/>
                <a:cs typeface="Calibri"/>
              </a:rPr>
              <a:t>Guaranteed product delivery 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latin typeface="+mj-lt"/>
                <a:cs typeface="Calibri"/>
              </a:rPr>
              <a:t>Largest merchandising window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b="1" i="1" dirty="0">
                <a:latin typeface="+mj-lt"/>
                <a:cs typeface="Calibri"/>
              </a:rPr>
              <a:t>Most Intuitive controller w/ open API’s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03B96-16F4-425D-A237-7AD5B4FBA8C0}"/>
              </a:ext>
            </a:extLst>
          </p:cNvPr>
          <p:cNvSpPr txBox="1"/>
          <p:nvPr/>
        </p:nvSpPr>
        <p:spPr>
          <a:xfrm>
            <a:off x="3059442" y="1999296"/>
            <a:ext cx="3234854" cy="987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latin typeface="+mj-lt"/>
                <a:cs typeface="Calibri"/>
              </a:rPr>
              <a:t>Largest delivery bins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latin typeface="+mj-lt"/>
                <a:cs typeface="Calibri"/>
              </a:rPr>
              <a:t>High output LED lighting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latin typeface="+mj-lt"/>
              </a:rPr>
              <a:t>Backlit keypad &amp; touchscreens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latin typeface="+mj-lt"/>
                <a:cs typeface="Calibri"/>
              </a:rPr>
              <a:t>Snack, Refrigerated, Frozen, Hot/Cold Beverage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ABA04-8A10-FA0A-63F8-1FB93C54D04E}"/>
              </a:ext>
            </a:extLst>
          </p:cNvPr>
          <p:cNvSpPr txBox="1"/>
          <p:nvPr/>
        </p:nvSpPr>
        <p:spPr>
          <a:xfrm>
            <a:off x="403206" y="1679964"/>
            <a:ext cx="453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ea typeface="Calibri" panose="020F0502020204030204" pitchFamily="34" charset="0"/>
                <a:cs typeface="Times New Roman"/>
              </a:rPr>
              <a:t>WIDEST RANGE IN THE INDUSTRY</a:t>
            </a:r>
            <a:endParaRPr lang="en-US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756" y="2904068"/>
            <a:ext cx="3200876" cy="426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062" y="2950983"/>
            <a:ext cx="3123785" cy="416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404" y="3091849"/>
            <a:ext cx="2235374" cy="3871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672" y="3167463"/>
            <a:ext cx="3669918" cy="3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81" y="736596"/>
            <a:ext cx="3638753" cy="92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138" y="774770"/>
            <a:ext cx="3591879" cy="913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845" y="1734207"/>
            <a:ext cx="4265185" cy="5349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6" y="1852102"/>
            <a:ext cx="3516619" cy="5123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034" y="2238703"/>
            <a:ext cx="3005958" cy="45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1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645" y="1913731"/>
            <a:ext cx="3296180" cy="4944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735" y="684486"/>
            <a:ext cx="4219904" cy="105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874" y="1739462"/>
            <a:ext cx="3699641" cy="53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710" y="2071851"/>
            <a:ext cx="3132083" cy="4698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287" y="705877"/>
            <a:ext cx="4014952" cy="1123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848" y="1739460"/>
            <a:ext cx="3935113" cy="53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1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122" y="2201918"/>
            <a:ext cx="2883338" cy="4325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4" y="189438"/>
            <a:ext cx="4023824" cy="201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545" y="1912883"/>
            <a:ext cx="3268717" cy="4903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062" y="1587062"/>
            <a:ext cx="5444359" cy="54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1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3">
      <a:dk1>
        <a:sysClr val="windowText" lastClr="000000"/>
      </a:dk1>
      <a:lt1>
        <a:sysClr val="window" lastClr="FFFFFF"/>
      </a:lt1>
      <a:dk2>
        <a:srgbClr val="3D3D3D"/>
      </a:dk2>
      <a:lt2>
        <a:srgbClr val="B6B3B3"/>
      </a:lt2>
      <a:accent1>
        <a:srgbClr val="CC2035"/>
      </a:accent1>
      <a:accent2>
        <a:srgbClr val="0CB4AA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2983</TotalTime>
  <Words>50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Wingdings 2</vt:lpstr>
      <vt:lpstr>Dividend</vt:lpstr>
      <vt:lpstr>Experience the best in vending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Shattuck</dc:creator>
  <cp:lastModifiedBy>Suhesh  Arumugam</cp:lastModifiedBy>
  <cp:revision>11</cp:revision>
  <dcterms:created xsi:type="dcterms:W3CDTF">2024-04-08T19:46:08Z</dcterms:created>
  <dcterms:modified xsi:type="dcterms:W3CDTF">2024-09-25T13:14:23Z</dcterms:modified>
</cp:coreProperties>
</file>