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E831A2-7AA8-40A8-8E9B-830B08A3DCD7}" v="2" dt="2025-12-16T11:37:27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gnesh P" userId="26a540c5-b484-4d64-86e9-fff06f4f49e1" providerId="ADAL" clId="{A83030B3-C565-49EF-B6AB-163BA67A87B3}"/>
    <pc:docChg chg="custSel modSld">
      <pc:chgData name="Vignesh P" userId="26a540c5-b484-4d64-86e9-fff06f4f49e1" providerId="ADAL" clId="{A83030B3-C565-49EF-B6AB-163BA67A87B3}" dt="2025-12-16T11:37:48.151" v="13" actId="1076"/>
      <pc:docMkLst>
        <pc:docMk/>
      </pc:docMkLst>
      <pc:sldChg chg="delSp modSp mod">
        <pc:chgData name="Vignesh P" userId="26a540c5-b484-4d64-86e9-fff06f4f49e1" providerId="ADAL" clId="{A83030B3-C565-49EF-B6AB-163BA67A87B3}" dt="2025-12-09T11:38:07.010" v="1" actId="1076"/>
        <pc:sldMkLst>
          <pc:docMk/>
          <pc:sldMk cId="3294933925" sldId="256"/>
        </pc:sldMkLst>
        <pc:picChg chg="mod">
          <ac:chgData name="Vignesh P" userId="26a540c5-b484-4d64-86e9-fff06f4f49e1" providerId="ADAL" clId="{A83030B3-C565-49EF-B6AB-163BA67A87B3}" dt="2025-12-09T11:38:07.010" v="1" actId="1076"/>
          <ac:picMkLst>
            <pc:docMk/>
            <pc:sldMk cId="3294933925" sldId="256"/>
            <ac:picMk id="8" creationId="{F30094C9-1B8F-F831-3A59-C5630E5DDB84}"/>
          </ac:picMkLst>
        </pc:picChg>
        <pc:picChg chg="mod">
          <ac:chgData name="Vignesh P" userId="26a540c5-b484-4d64-86e9-fff06f4f49e1" providerId="ADAL" clId="{A83030B3-C565-49EF-B6AB-163BA67A87B3}" dt="2025-12-09T11:38:07.010" v="1" actId="1076"/>
          <ac:picMkLst>
            <pc:docMk/>
            <pc:sldMk cId="3294933925" sldId="256"/>
            <ac:picMk id="12" creationId="{8B0A6C72-0883-B86A-EFF7-CF65024A1CA0}"/>
          </ac:picMkLst>
        </pc:picChg>
        <pc:picChg chg="mod">
          <ac:chgData name="Vignesh P" userId="26a540c5-b484-4d64-86e9-fff06f4f49e1" providerId="ADAL" clId="{A83030B3-C565-49EF-B6AB-163BA67A87B3}" dt="2025-12-09T11:38:07.010" v="1" actId="1076"/>
          <ac:picMkLst>
            <pc:docMk/>
            <pc:sldMk cId="3294933925" sldId="256"/>
            <ac:picMk id="14" creationId="{ECF18993-5169-2AFA-F0C6-412A69178011}"/>
          </ac:picMkLst>
        </pc:picChg>
      </pc:sldChg>
      <pc:sldChg chg="addSp delSp modSp mod">
        <pc:chgData name="Vignesh P" userId="26a540c5-b484-4d64-86e9-fff06f4f49e1" providerId="ADAL" clId="{A83030B3-C565-49EF-B6AB-163BA67A87B3}" dt="2025-12-16T11:37:48.151" v="13" actId="1076"/>
        <pc:sldMkLst>
          <pc:docMk/>
          <pc:sldMk cId="3364206978" sldId="261"/>
        </pc:sldMkLst>
        <pc:picChg chg="add del mod">
          <ac:chgData name="Vignesh P" userId="26a540c5-b484-4d64-86e9-fff06f4f49e1" providerId="ADAL" clId="{A83030B3-C565-49EF-B6AB-163BA67A87B3}" dt="2025-12-16T11:26:28.157" v="10" actId="478"/>
          <ac:picMkLst>
            <pc:docMk/>
            <pc:sldMk cId="3364206978" sldId="261"/>
            <ac:picMk id="3" creationId="{3A380B7D-9ADB-B07A-CE6F-9646332696DA}"/>
          </ac:picMkLst>
        </pc:picChg>
        <pc:picChg chg="add mod">
          <ac:chgData name="Vignesh P" userId="26a540c5-b484-4d64-86e9-fff06f4f49e1" providerId="ADAL" clId="{A83030B3-C565-49EF-B6AB-163BA67A87B3}" dt="2025-12-16T11:37:48.151" v="13" actId="1076"/>
          <ac:picMkLst>
            <pc:docMk/>
            <pc:sldMk cId="3364206978" sldId="261"/>
            <ac:picMk id="3" creationId="{45BB4310-A23E-BE63-F683-54E151215754}"/>
          </ac:picMkLst>
        </pc:picChg>
        <pc:picChg chg="add mod">
          <ac:chgData name="Vignesh P" userId="26a540c5-b484-4d64-86e9-fff06f4f49e1" providerId="ADAL" clId="{A83030B3-C565-49EF-B6AB-163BA67A87B3}" dt="2025-12-16T11:37:27.193" v="12"/>
          <ac:picMkLst>
            <pc:docMk/>
            <pc:sldMk cId="3364206978" sldId="261"/>
            <ac:picMk id="4" creationId="{6ECBE5F7-72FD-FFDE-5237-DDF4DC153412}"/>
          </ac:picMkLst>
        </pc:picChg>
        <pc:picChg chg="del mod">
          <ac:chgData name="Vignesh P" userId="26a540c5-b484-4d64-86e9-fff06f4f49e1" providerId="ADAL" clId="{A83030B3-C565-49EF-B6AB-163BA67A87B3}" dt="2025-12-16T11:35:33.805" v="11" actId="478"/>
          <ac:picMkLst>
            <pc:docMk/>
            <pc:sldMk cId="3364206978" sldId="261"/>
            <ac:picMk id="6" creationId="{0CA67015-DA6F-6AFC-9A7B-C464C429284C}"/>
          </ac:picMkLst>
        </pc:picChg>
        <pc:picChg chg="del mod">
          <ac:chgData name="Vignesh P" userId="26a540c5-b484-4d64-86e9-fff06f4f49e1" providerId="ADAL" clId="{A83030B3-C565-49EF-B6AB-163BA67A87B3}" dt="2025-12-16T11:26:19.204" v="7" actId="478"/>
          <ac:picMkLst>
            <pc:docMk/>
            <pc:sldMk cId="3364206978" sldId="261"/>
            <ac:picMk id="8" creationId="{4EB69816-4B18-6F80-E223-17E0B998D69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Experience improved vending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We are here to serve your medical facility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793" y="-149418"/>
            <a:ext cx="10993549" cy="1475013"/>
          </a:xfrm>
        </p:spPr>
        <p:txBody>
          <a:bodyPr>
            <a:normAutofit/>
          </a:bodyPr>
          <a:lstStyle/>
          <a:p>
            <a:r>
              <a:rPr lang="en-US" sz="4400" dirty="0"/>
              <a:t>Experience the best in vending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FC13BA-10EA-43F1-B7BC-B40C383BD479}"/>
              </a:ext>
            </a:extLst>
          </p:cNvPr>
          <p:cNvSpPr txBox="1">
            <a:spLocks/>
          </p:cNvSpPr>
          <p:nvPr/>
        </p:nvSpPr>
        <p:spPr>
          <a:xfrm>
            <a:off x="403206" y="1355748"/>
            <a:ext cx="6465445" cy="31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332">
              <a:spcBef>
                <a:spcPct val="0"/>
              </a:spcBef>
              <a:buNone/>
              <a:defRPr sz="2200" b="1">
                <a:solidFill>
                  <a:srgbClr val="12407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000" dirty="0">
                <a:solidFill>
                  <a:schemeClr val="accent2"/>
                </a:solidFill>
                <a:latin typeface="+mj-lt"/>
              </a:rPr>
              <a:t>EVOKE SERIES MERCHANDISERS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7A64F-E4D6-4BEF-BDA6-459078FA2E31}"/>
              </a:ext>
            </a:extLst>
          </p:cNvPr>
          <p:cNvSpPr txBox="1"/>
          <p:nvPr/>
        </p:nvSpPr>
        <p:spPr>
          <a:xfrm>
            <a:off x="401793" y="2001879"/>
            <a:ext cx="2657649" cy="9871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0CB4AA"/>
              </a:buClr>
              <a:buFont typeface="Arial" panose="020B0604020202020204" pitchFamily="34" charset="0"/>
              <a:buChar char="●"/>
            </a:pPr>
            <a:r>
              <a:rPr lang="en-IN" sz="1000" dirty="0">
                <a:solidFill>
                  <a:schemeClr val="accent2"/>
                </a:solidFill>
                <a:latin typeface="+mj-lt"/>
              </a:rPr>
              <a:t>Standard ADA Compliant</a:t>
            </a:r>
            <a:endParaRPr lang="en-US" sz="1000" dirty="0">
              <a:solidFill>
                <a:schemeClr val="accent2"/>
              </a:solidFill>
              <a:latin typeface="+mj-lt"/>
              <a:cs typeface="Calibri"/>
            </a:endParaRPr>
          </a:p>
          <a:p>
            <a:pPr marL="171450" indent="-171450">
              <a:lnSpc>
                <a:spcPct val="150000"/>
              </a:lnSpc>
              <a:buClr>
                <a:srgbClr val="0CB4AA"/>
              </a:buClr>
              <a:buFont typeface="Arial" panose="020B0604020202020204" pitchFamily="34" charset="0"/>
              <a:buChar char="●"/>
            </a:pPr>
            <a:r>
              <a:rPr lang="en-IN" sz="1000" dirty="0">
                <a:solidFill>
                  <a:schemeClr val="accent2"/>
                </a:solidFill>
                <a:latin typeface="+mj-lt"/>
                <a:cs typeface="Calibri"/>
              </a:rPr>
              <a:t>Guaranteed product delivery </a:t>
            </a:r>
          </a:p>
          <a:p>
            <a:pPr marL="171450" indent="-171450">
              <a:lnSpc>
                <a:spcPct val="150000"/>
              </a:lnSpc>
              <a:buClr>
                <a:srgbClr val="0CB4AA"/>
              </a:buClr>
              <a:buFont typeface="Arial" panose="020B0604020202020204" pitchFamily="34" charset="0"/>
              <a:buChar char="●"/>
            </a:pPr>
            <a:r>
              <a:rPr lang="en-IN" sz="1000" dirty="0">
                <a:solidFill>
                  <a:schemeClr val="accent2"/>
                </a:solidFill>
                <a:latin typeface="+mj-lt"/>
                <a:cs typeface="Calibri"/>
              </a:rPr>
              <a:t>Largest merchandising window</a:t>
            </a:r>
          </a:p>
          <a:p>
            <a:pPr marL="171450" indent="-171450">
              <a:lnSpc>
                <a:spcPct val="150000"/>
              </a:lnSpc>
              <a:buClr>
                <a:srgbClr val="0CB4AA"/>
              </a:buClr>
              <a:buFont typeface="Arial" panose="020B0604020202020204" pitchFamily="34" charset="0"/>
              <a:buChar char="●"/>
            </a:pPr>
            <a:r>
              <a:rPr lang="en-IN" sz="1000" b="1" i="1" dirty="0">
                <a:solidFill>
                  <a:schemeClr val="accent2"/>
                </a:solidFill>
                <a:latin typeface="+mj-lt"/>
                <a:cs typeface="Calibri"/>
              </a:rPr>
              <a:t>Most Intuitive controller w/ open API’s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03B96-16F4-425D-A237-7AD5B4FBA8C0}"/>
              </a:ext>
            </a:extLst>
          </p:cNvPr>
          <p:cNvSpPr txBox="1"/>
          <p:nvPr/>
        </p:nvSpPr>
        <p:spPr>
          <a:xfrm>
            <a:off x="3059442" y="1999296"/>
            <a:ext cx="3234854" cy="9874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0CB4AA"/>
              </a:buClr>
              <a:buFont typeface="Arial" panose="020B0604020202020204" pitchFamily="34" charset="0"/>
              <a:buChar char="●"/>
            </a:pPr>
            <a:r>
              <a:rPr lang="en-IN" sz="1000" dirty="0">
                <a:solidFill>
                  <a:schemeClr val="accent2"/>
                </a:solidFill>
                <a:latin typeface="+mj-lt"/>
                <a:cs typeface="Calibri"/>
              </a:rPr>
              <a:t>Largest delivery bins</a:t>
            </a:r>
          </a:p>
          <a:p>
            <a:pPr marL="171450" indent="-171450">
              <a:lnSpc>
                <a:spcPct val="150000"/>
              </a:lnSpc>
              <a:buClr>
                <a:srgbClr val="0CB4AA"/>
              </a:buClr>
              <a:buFont typeface="Arial" panose="020B0604020202020204" pitchFamily="34" charset="0"/>
              <a:buChar char="●"/>
            </a:pPr>
            <a:r>
              <a:rPr lang="en-IN" sz="1000" dirty="0">
                <a:solidFill>
                  <a:schemeClr val="accent2"/>
                </a:solidFill>
                <a:latin typeface="+mj-lt"/>
                <a:cs typeface="Calibri"/>
              </a:rPr>
              <a:t>High output LED lighting</a:t>
            </a:r>
          </a:p>
          <a:p>
            <a:pPr marL="171450" indent="-171450">
              <a:lnSpc>
                <a:spcPct val="150000"/>
              </a:lnSpc>
              <a:buClr>
                <a:srgbClr val="0CB4AA"/>
              </a:buClr>
              <a:buFont typeface="Arial" panose="020B0604020202020204" pitchFamily="34" charset="0"/>
              <a:buChar char="●"/>
            </a:pPr>
            <a:r>
              <a:rPr lang="en-IN" sz="1000" dirty="0">
                <a:solidFill>
                  <a:schemeClr val="accent2"/>
                </a:solidFill>
                <a:latin typeface="+mj-lt"/>
              </a:rPr>
              <a:t>Backlit keypad &amp; touchscreens</a:t>
            </a:r>
          </a:p>
          <a:p>
            <a:pPr marL="171450" indent="-171450">
              <a:lnSpc>
                <a:spcPct val="150000"/>
              </a:lnSpc>
              <a:buClr>
                <a:srgbClr val="0CB4AA"/>
              </a:buClr>
              <a:buFont typeface="Arial" panose="020B0604020202020204" pitchFamily="34" charset="0"/>
              <a:buChar char="●"/>
            </a:pPr>
            <a:r>
              <a:rPr lang="en-IN" sz="1000" dirty="0">
                <a:solidFill>
                  <a:schemeClr val="accent2"/>
                </a:solidFill>
                <a:latin typeface="+mj-lt"/>
                <a:cs typeface="Calibri"/>
              </a:rPr>
              <a:t>Snack, Refrigerated, Frozen, Hot/Cold Beverage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ABA04-8A10-FA0A-63F8-1FB93C54D04E}"/>
              </a:ext>
            </a:extLst>
          </p:cNvPr>
          <p:cNvSpPr txBox="1"/>
          <p:nvPr/>
        </p:nvSpPr>
        <p:spPr>
          <a:xfrm>
            <a:off x="403206" y="1679964"/>
            <a:ext cx="4535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/>
              </a:rPr>
              <a:t>WIDEST RANGE IN THE INDUSTRY</a:t>
            </a:r>
            <a:endParaRPr lang="en-US" b="1" dirty="0">
              <a:solidFill>
                <a:schemeClr val="accent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vending machine with drinks and snacks&#10;&#10;Description automatically generated">
            <a:extLst>
              <a:ext uri="{FF2B5EF4-FFF2-40B4-BE49-F238E27FC236}">
                <a16:creationId xmlns:a16="http://schemas.microsoft.com/office/drawing/2014/main" id="{8B0A6C72-0883-B86A-EFF7-CF65024A1C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573" y="2871387"/>
            <a:ext cx="2505417" cy="3986613"/>
          </a:xfrm>
          <a:prstGeom prst="rect">
            <a:avLst/>
          </a:prstGeom>
        </p:spPr>
      </p:pic>
      <p:pic>
        <p:nvPicPr>
          <p:cNvPr id="14" name="Picture 13" descr="A vending machine with different types of snacks&#10;&#10;Description automatically generated">
            <a:extLst>
              <a:ext uri="{FF2B5EF4-FFF2-40B4-BE49-F238E27FC236}">
                <a16:creationId xmlns:a16="http://schemas.microsoft.com/office/drawing/2014/main" id="{ECF18993-5169-2AFA-F0C6-412A691780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123" y="2721877"/>
            <a:ext cx="3063010" cy="4184598"/>
          </a:xfrm>
          <a:prstGeom prst="rect">
            <a:avLst/>
          </a:prstGeom>
        </p:spPr>
      </p:pic>
      <p:pic>
        <p:nvPicPr>
          <p:cNvPr id="8" name="Picture 7" descr="A vending machine with snacks on shelves&#10;&#10;Description automatically generated">
            <a:extLst>
              <a:ext uri="{FF2B5EF4-FFF2-40B4-BE49-F238E27FC236}">
                <a16:creationId xmlns:a16="http://schemas.microsoft.com/office/drawing/2014/main" id="{F30094C9-1B8F-F831-3A59-C5630E5DDB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540" y="2596969"/>
            <a:ext cx="3234854" cy="426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33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81" y="736596"/>
            <a:ext cx="3638753" cy="925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138" y="774770"/>
            <a:ext cx="3591879" cy="913505"/>
          </a:xfrm>
          <a:prstGeom prst="rect">
            <a:avLst/>
          </a:prstGeom>
        </p:spPr>
      </p:pic>
      <p:pic>
        <p:nvPicPr>
          <p:cNvPr id="3" name="Picture 2" descr="A vending machine with different snacks&#10;&#10;Description automatically generated">
            <a:extLst>
              <a:ext uri="{FF2B5EF4-FFF2-40B4-BE49-F238E27FC236}">
                <a16:creationId xmlns:a16="http://schemas.microsoft.com/office/drawing/2014/main" id="{FCA02C30-49BA-D19E-6C8D-82E15EF3D4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81" y="1981040"/>
            <a:ext cx="3313727" cy="48560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8371C5-FD96-E940-7373-88C5E2078A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544" y="2718384"/>
            <a:ext cx="2794911" cy="2794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3110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735" y="684486"/>
            <a:ext cx="4219904" cy="1054976"/>
          </a:xfrm>
          <a:prstGeom prst="rect">
            <a:avLst/>
          </a:prstGeom>
        </p:spPr>
      </p:pic>
      <p:pic>
        <p:nvPicPr>
          <p:cNvPr id="4" name="Picture 3" descr="A vending machine with drinks and beverages&#10;&#10;Description automatically generated">
            <a:extLst>
              <a:ext uri="{FF2B5EF4-FFF2-40B4-BE49-F238E27FC236}">
                <a16:creationId xmlns:a16="http://schemas.microsoft.com/office/drawing/2014/main" id="{E09364D0-B698-1A30-E829-9BF91CBEF8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304" y="1573305"/>
            <a:ext cx="3756101" cy="5408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CB8582-C07D-8088-83CF-FFCFDF3F2A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697" y="2520682"/>
            <a:ext cx="3087609" cy="3087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4328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287" y="705877"/>
            <a:ext cx="4014952" cy="1123587"/>
          </a:xfrm>
          <a:prstGeom prst="rect">
            <a:avLst/>
          </a:prstGeom>
        </p:spPr>
      </p:pic>
      <p:pic>
        <p:nvPicPr>
          <p:cNvPr id="6" name="Picture 5" descr="A vending machine with different types of snacks&#10;&#10;Description automatically generated">
            <a:extLst>
              <a:ext uri="{FF2B5EF4-FFF2-40B4-BE49-F238E27FC236}">
                <a16:creationId xmlns:a16="http://schemas.microsoft.com/office/drawing/2014/main" id="{33FA3301-9714-1BF2-9A8E-D281C34D3E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1" y="1290919"/>
            <a:ext cx="4074950" cy="5567082"/>
          </a:xfrm>
          <a:prstGeom prst="rect">
            <a:avLst/>
          </a:prstGeom>
        </p:spPr>
      </p:pic>
      <p:pic>
        <p:nvPicPr>
          <p:cNvPr id="4" name="Picture 3" descr="A vending machine with drinks&#10;&#10;Description automatically generated">
            <a:extLst>
              <a:ext uri="{FF2B5EF4-FFF2-40B4-BE49-F238E27FC236}">
                <a16:creationId xmlns:a16="http://schemas.microsoft.com/office/drawing/2014/main" id="{7D1E1015-F74C-259E-0A66-B27B3113CD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850" y="1694329"/>
            <a:ext cx="3170480" cy="5163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546279-0C0D-7CA4-A51B-248275ECAA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062" y="2755015"/>
            <a:ext cx="2809989" cy="280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021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2AC1C704-E4AC-2DBA-9A2E-650E83AEC8F9}"/>
              </a:ext>
            </a:extLst>
          </p:cNvPr>
          <p:cNvSpPr txBox="1">
            <a:spLocks/>
          </p:cNvSpPr>
          <p:nvPr/>
        </p:nvSpPr>
        <p:spPr>
          <a:xfrm>
            <a:off x="752830" y="1086807"/>
            <a:ext cx="6465445" cy="310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332">
              <a:spcBef>
                <a:spcPct val="0"/>
              </a:spcBef>
              <a:buNone/>
              <a:defRPr sz="2200" b="1">
                <a:solidFill>
                  <a:srgbClr val="124074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dirty="0">
                <a:solidFill>
                  <a:schemeClr val="accent2"/>
                </a:solidFill>
                <a:latin typeface="+mj-lt"/>
              </a:rPr>
              <a:t>Combi 3000 Frozen </a:t>
            </a:r>
          </a:p>
        </p:txBody>
      </p:sp>
      <p:pic>
        <p:nvPicPr>
          <p:cNvPr id="3" name="Picture 2" descr="A vending machine with different flavors of food&#10;&#10;Description automatically generated">
            <a:extLst>
              <a:ext uri="{FF2B5EF4-FFF2-40B4-BE49-F238E27FC236}">
                <a16:creationId xmlns:a16="http://schemas.microsoft.com/office/drawing/2014/main" id="{45BB4310-A23E-BE63-F683-54E1512157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540" y="1909482"/>
            <a:ext cx="3201352" cy="5150224"/>
          </a:xfrm>
          <a:prstGeom prst="rect">
            <a:avLst/>
          </a:prstGeom>
        </p:spPr>
      </p:pic>
      <p:pic>
        <p:nvPicPr>
          <p:cNvPr id="4" name="Picture 3" descr="A vending machine with drinks and beverages&#10;&#10;Description automatically generated">
            <a:extLst>
              <a:ext uri="{FF2B5EF4-FFF2-40B4-BE49-F238E27FC236}">
                <a16:creationId xmlns:a16="http://schemas.microsoft.com/office/drawing/2014/main" id="{6ECBE5F7-72FD-FFDE-5237-DDF4DC1534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879" y="1909482"/>
            <a:ext cx="3530586" cy="49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0697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2">
      <a:dk1>
        <a:srgbClr val="2FBFC6"/>
      </a:dk1>
      <a:lt1>
        <a:sysClr val="window" lastClr="FFFFFF"/>
      </a:lt1>
      <a:dk2>
        <a:srgbClr val="289595"/>
      </a:dk2>
      <a:lt2>
        <a:srgbClr val="B6B3B3"/>
      </a:lt2>
      <a:accent1>
        <a:srgbClr val="2FBFC6"/>
      </a:accent1>
      <a:accent2>
        <a:srgbClr val="0C0C0C"/>
      </a:accent2>
      <a:accent3>
        <a:srgbClr val="DBDBD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53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Wingdings 2</vt:lpstr>
      <vt:lpstr>Dividend</vt:lpstr>
      <vt:lpstr>Experience the best in vending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Vignesh P</dc:creator>
  <cp:lastModifiedBy>Vignesh P</cp:lastModifiedBy>
  <cp:revision>1</cp:revision>
  <dcterms:modified xsi:type="dcterms:W3CDTF">2025-12-16T11:37:49Z</dcterms:modified>
</cp:coreProperties>
</file>