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Experience improved vending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We are here to serve your medical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93" y="-149418"/>
            <a:ext cx="10993549" cy="1475013"/>
          </a:xfrm>
        </p:spPr>
        <p:txBody>
          <a:bodyPr>
            <a:normAutofit/>
          </a:bodyPr>
          <a:lstStyle/>
          <a:p>
            <a:r>
              <a:rPr lang="en-US" sz="4400" dirty="0"/>
              <a:t>Experience the best in vending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FC13BA-10EA-43F1-B7BC-B40C383BD479}"/>
              </a:ext>
            </a:extLst>
          </p:cNvPr>
          <p:cNvSpPr txBox="1">
            <a:spLocks/>
          </p:cNvSpPr>
          <p:nvPr/>
        </p:nvSpPr>
        <p:spPr>
          <a:xfrm>
            <a:off x="403206" y="1355748"/>
            <a:ext cx="6465445" cy="31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32">
              <a:spcBef>
                <a:spcPct val="0"/>
              </a:spcBef>
              <a:buNone/>
              <a:defRPr sz="2200" b="1">
                <a:solidFill>
                  <a:srgbClr val="1240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  <a:latin typeface="+mj-lt"/>
              </a:rPr>
              <a:t>EVOKE SERIES MERCHANDISERS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7A64F-E4D6-4BEF-BDA6-459078FA2E31}"/>
              </a:ext>
            </a:extLst>
          </p:cNvPr>
          <p:cNvSpPr txBox="1"/>
          <p:nvPr/>
        </p:nvSpPr>
        <p:spPr>
          <a:xfrm>
            <a:off x="401793" y="2001879"/>
            <a:ext cx="2657649" cy="98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</a:rPr>
              <a:t>Standard ADA Compliant</a:t>
            </a:r>
            <a:endParaRPr lang="en-US" sz="1000" dirty="0">
              <a:solidFill>
                <a:schemeClr val="accent2"/>
              </a:solidFill>
              <a:latin typeface="+mj-lt"/>
              <a:cs typeface="Calibri"/>
            </a:endParaRP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Guaranteed product delivery 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Largest merchandising window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b="1" i="1" dirty="0">
                <a:solidFill>
                  <a:schemeClr val="accent2"/>
                </a:solidFill>
                <a:latin typeface="+mj-lt"/>
                <a:cs typeface="Calibri"/>
              </a:rPr>
              <a:t>Most Intuitive controller w/ open API’s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03B96-16F4-425D-A237-7AD5B4FBA8C0}"/>
              </a:ext>
            </a:extLst>
          </p:cNvPr>
          <p:cNvSpPr txBox="1"/>
          <p:nvPr/>
        </p:nvSpPr>
        <p:spPr>
          <a:xfrm>
            <a:off x="3059442" y="1999296"/>
            <a:ext cx="3234854" cy="987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Largest delivery bins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High output LED lighting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</a:rPr>
              <a:t>Backlit keypad &amp; touchscreens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Snack, Refrigerated, Frozen, Hot/Cold Beverage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ABA04-8A10-FA0A-63F8-1FB93C54D04E}"/>
              </a:ext>
            </a:extLst>
          </p:cNvPr>
          <p:cNvSpPr txBox="1"/>
          <p:nvPr/>
        </p:nvSpPr>
        <p:spPr>
          <a:xfrm>
            <a:off x="403206" y="1679964"/>
            <a:ext cx="453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WIDEST RANGE IN THE INDUSTRY</a:t>
            </a:r>
            <a:endParaRPr lang="en-US" b="1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vending machine with drinks and snacks&#10;&#10;Description automatically generated">
            <a:extLst>
              <a:ext uri="{FF2B5EF4-FFF2-40B4-BE49-F238E27FC236}">
                <a16:creationId xmlns:a16="http://schemas.microsoft.com/office/drawing/2014/main" id="{8B0A6C72-0883-B86A-EFF7-CF65024A1C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77" y="2986746"/>
            <a:ext cx="2505417" cy="3986613"/>
          </a:xfrm>
          <a:prstGeom prst="rect">
            <a:avLst/>
          </a:prstGeom>
        </p:spPr>
      </p:pic>
      <p:pic>
        <p:nvPicPr>
          <p:cNvPr id="14" name="Picture 13" descr="A vending machine with different types of snacks&#10;&#10;Description automatically generated">
            <a:extLst>
              <a:ext uri="{FF2B5EF4-FFF2-40B4-BE49-F238E27FC236}">
                <a16:creationId xmlns:a16="http://schemas.microsoft.com/office/drawing/2014/main" id="{ECF18993-5169-2AFA-F0C6-412A69178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227" y="2837236"/>
            <a:ext cx="3063010" cy="4184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FFFC7-7F6A-C1B4-CFAD-5DAF47C26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066" y="2736189"/>
            <a:ext cx="4184598" cy="4184598"/>
          </a:xfrm>
          <a:prstGeom prst="rect">
            <a:avLst/>
          </a:prstGeom>
        </p:spPr>
      </p:pic>
      <p:pic>
        <p:nvPicPr>
          <p:cNvPr id="8" name="Picture 7" descr="A vending machine with snacks on shelves&#10;&#10;Description automatically generated">
            <a:extLst>
              <a:ext uri="{FF2B5EF4-FFF2-40B4-BE49-F238E27FC236}">
                <a16:creationId xmlns:a16="http://schemas.microsoft.com/office/drawing/2014/main" id="{F30094C9-1B8F-F831-3A59-C5630E5DDB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644" y="2712328"/>
            <a:ext cx="3234854" cy="42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1" y="736596"/>
            <a:ext cx="3638753" cy="92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138" y="774770"/>
            <a:ext cx="3591879" cy="913505"/>
          </a:xfrm>
          <a:prstGeom prst="rect">
            <a:avLst/>
          </a:prstGeom>
        </p:spPr>
      </p:pic>
      <p:pic>
        <p:nvPicPr>
          <p:cNvPr id="3" name="Picture 2" descr="A vending machine with different snacks&#10;&#10;Description automatically generated">
            <a:extLst>
              <a:ext uri="{FF2B5EF4-FFF2-40B4-BE49-F238E27FC236}">
                <a16:creationId xmlns:a16="http://schemas.microsoft.com/office/drawing/2014/main" id="{FCA02C30-49BA-D19E-6C8D-82E15EF3D4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1" y="1981040"/>
            <a:ext cx="3313727" cy="48560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371C5-FD96-E940-7373-88C5E2078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544" y="2718384"/>
            <a:ext cx="2794911" cy="279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1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35" y="684486"/>
            <a:ext cx="4219904" cy="1054976"/>
          </a:xfrm>
          <a:prstGeom prst="rect">
            <a:avLst/>
          </a:prstGeom>
        </p:spPr>
      </p:pic>
      <p:pic>
        <p:nvPicPr>
          <p:cNvPr id="4" name="Picture 3" descr="A vending machine with drinks and beverages&#10;&#10;Description automatically generated">
            <a:extLst>
              <a:ext uri="{FF2B5EF4-FFF2-40B4-BE49-F238E27FC236}">
                <a16:creationId xmlns:a16="http://schemas.microsoft.com/office/drawing/2014/main" id="{E09364D0-B698-1A30-E829-9BF91CBEF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304" y="1573305"/>
            <a:ext cx="3756101" cy="5408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B8582-C07D-8088-83CF-FFCFDF3F2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97" y="2520682"/>
            <a:ext cx="3087609" cy="308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2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287" y="705877"/>
            <a:ext cx="4014952" cy="1123587"/>
          </a:xfrm>
          <a:prstGeom prst="rect">
            <a:avLst/>
          </a:prstGeom>
        </p:spPr>
      </p:pic>
      <p:pic>
        <p:nvPicPr>
          <p:cNvPr id="6" name="Picture 5" descr="A vending machine with different types of snacks&#10;&#10;Description automatically generated">
            <a:extLst>
              <a:ext uri="{FF2B5EF4-FFF2-40B4-BE49-F238E27FC236}">
                <a16:creationId xmlns:a16="http://schemas.microsoft.com/office/drawing/2014/main" id="{33FA3301-9714-1BF2-9A8E-D281C34D3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1" y="1290919"/>
            <a:ext cx="4074950" cy="5567082"/>
          </a:xfrm>
          <a:prstGeom prst="rect">
            <a:avLst/>
          </a:prstGeom>
        </p:spPr>
      </p:pic>
      <p:pic>
        <p:nvPicPr>
          <p:cNvPr id="4" name="Picture 3" descr="A vending machine with drinks&#10;&#10;Description automatically generated">
            <a:extLst>
              <a:ext uri="{FF2B5EF4-FFF2-40B4-BE49-F238E27FC236}">
                <a16:creationId xmlns:a16="http://schemas.microsoft.com/office/drawing/2014/main" id="{7D1E1015-F74C-259E-0A66-B27B3113CD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850" y="1694329"/>
            <a:ext cx="3170480" cy="5163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46279-0C0D-7CA4-A51B-248275ECA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062" y="2755015"/>
            <a:ext cx="2809989" cy="280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21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ending machine with drinks and snacks&#10;&#10;Description automatically generated">
            <a:extLst>
              <a:ext uri="{FF2B5EF4-FFF2-40B4-BE49-F238E27FC236}">
                <a16:creationId xmlns:a16="http://schemas.microsoft.com/office/drawing/2014/main" id="{7FCF8439-0111-454A-0D16-095EAEB5A1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170" y="1576389"/>
            <a:ext cx="5444034" cy="5444034"/>
          </a:xfrm>
          <a:prstGeom prst="rect">
            <a:avLst/>
          </a:prstGeom>
        </p:spPr>
      </p:pic>
      <p:pic>
        <p:nvPicPr>
          <p:cNvPr id="4" name="Picture 3" descr="A black and green logo&#10;&#10;Description automatically generated">
            <a:extLst>
              <a:ext uri="{FF2B5EF4-FFF2-40B4-BE49-F238E27FC236}">
                <a16:creationId xmlns:a16="http://schemas.microsoft.com/office/drawing/2014/main" id="{379707F6-5F5C-143B-9AFA-F123FB168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15" y="123349"/>
            <a:ext cx="4494108" cy="22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AC1C704-E4AC-2DBA-9A2E-650E83AEC8F9}"/>
              </a:ext>
            </a:extLst>
          </p:cNvPr>
          <p:cNvSpPr txBox="1">
            <a:spLocks/>
          </p:cNvSpPr>
          <p:nvPr/>
        </p:nvSpPr>
        <p:spPr>
          <a:xfrm>
            <a:off x="752830" y="1086807"/>
            <a:ext cx="6465445" cy="31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32">
              <a:spcBef>
                <a:spcPct val="0"/>
              </a:spcBef>
              <a:buNone/>
              <a:defRPr sz="2200" b="1">
                <a:solidFill>
                  <a:srgbClr val="1240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+mj-lt"/>
              </a:rPr>
              <a:t>Combi 3000 Frozen </a:t>
            </a:r>
          </a:p>
        </p:txBody>
      </p:sp>
      <p:pic>
        <p:nvPicPr>
          <p:cNvPr id="6" name="Picture 5" descr="A vending machine with different flavors of food&#10;&#10;Description automatically generated">
            <a:extLst>
              <a:ext uri="{FF2B5EF4-FFF2-40B4-BE49-F238E27FC236}">
                <a16:creationId xmlns:a16="http://schemas.microsoft.com/office/drawing/2014/main" id="{0CA67015-DA6F-6AFC-9A7B-C464C4292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1909482"/>
            <a:ext cx="3201352" cy="5150224"/>
          </a:xfrm>
          <a:prstGeom prst="rect">
            <a:avLst/>
          </a:prstGeom>
        </p:spPr>
      </p:pic>
      <p:pic>
        <p:nvPicPr>
          <p:cNvPr id="8" name="Picture 7" descr="A vending machine with drinks and beverages&#10;&#10;Description automatically generated">
            <a:extLst>
              <a:ext uri="{FF2B5EF4-FFF2-40B4-BE49-F238E27FC236}">
                <a16:creationId xmlns:a16="http://schemas.microsoft.com/office/drawing/2014/main" id="{4EB69816-4B18-6F80-E223-17E0B998D6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79" y="1909482"/>
            <a:ext cx="3530586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69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rgbClr val="2FBFC6"/>
      </a:dk1>
      <a:lt1>
        <a:sysClr val="window" lastClr="FFFFFF"/>
      </a:lt1>
      <a:dk2>
        <a:srgbClr val="289595"/>
      </a:dk2>
      <a:lt2>
        <a:srgbClr val="B6B3B3"/>
      </a:lt2>
      <a:accent1>
        <a:srgbClr val="2FBFC6"/>
      </a:accent1>
      <a:accent2>
        <a:srgbClr val="0C0C0C"/>
      </a:accent2>
      <a:accent3>
        <a:srgbClr val="DBDBD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53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 2</vt:lpstr>
      <vt:lpstr>Dividend</vt:lpstr>
      <vt:lpstr>Experience the best in vending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Shattuck</dc:creator>
  <cp:lastModifiedBy>Suhesh  Arumugam</cp:lastModifiedBy>
  <cp:revision>18</cp:revision>
  <dcterms:created xsi:type="dcterms:W3CDTF">2024-04-08T19:46:08Z</dcterms:created>
  <dcterms:modified xsi:type="dcterms:W3CDTF">2024-10-14T06:24:38Z</dcterms:modified>
</cp:coreProperties>
</file>